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d22b149c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d22b149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cf9a052a0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cf9a052a0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d143adcc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d143adcc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cf9a052a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cf9a052a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d562a31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d562a31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d562a31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d562a31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cf9a052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cf9a052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d562a31f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d562a31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d535a4e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d535a4e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d535a4e5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d535a4e5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cf9a052a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cf9a052a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d535a4e5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d535a4e5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d22b149c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d22b149c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d22b149c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d22b149c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d535a4e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d535a4e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d535a4e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d535a4e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d143adcc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d143adcc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d3008277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d3008277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cf9a052a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cf9a052a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d3008277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d3008277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d562a31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d562a31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cf9a052a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cf9a052a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d562a31f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d562a31f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d562a31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d562a31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cf9a052a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cf9a052a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d562a31f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d562a31f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cf9a052a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cf9a052a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cf9a052a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cf9a052a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f9a052a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cf9a052a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43a15f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d43a15f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d300827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d300827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d22b149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d22b149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d22b149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d22b149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d22b149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d22b149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hyperlink" Target="https://www.kaggle.com/stefanoleone992/imdb-extensive-dataset" TargetMode="External"/><Relationship Id="rId5" Type="http://schemas.openxmlformats.org/officeDocument/2006/relationships/hyperlink" Target="https://rstudio-pubs-static.s3.amazonaws.com/240657_5157ff98e8204c358b2118fa69162e18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561250" y="998450"/>
            <a:ext cx="6225600" cy="19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IMDB Feature Film Analysis</a:t>
            </a:r>
            <a:endParaRPr sz="33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78682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16"/>
              <a:t>Team 02 - Deep Learner</a:t>
            </a:r>
            <a:endParaRPr sz="1116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16"/>
              <a:t>Shuting Cai</a:t>
            </a:r>
            <a:endParaRPr sz="1116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16"/>
              <a:t>Siddharth Das</a:t>
            </a:r>
            <a:endParaRPr sz="1116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16"/>
              <a:t>Mrunalini Devineni</a:t>
            </a:r>
            <a:endParaRPr sz="1116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16"/>
              <a:t>Yue Li</a:t>
            </a:r>
            <a:endParaRPr sz="1116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00" y="3958438"/>
            <a:ext cx="914400" cy="696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Movie duration changes in each year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415575"/>
            <a:ext cx="5126499" cy="30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5">
            <a:alphaModFix/>
          </a:blip>
          <a:srcRect b="9901" l="0" r="0" t="0"/>
          <a:stretch/>
        </p:blipFill>
        <p:spPr>
          <a:xfrm>
            <a:off x="5753350" y="1527675"/>
            <a:ext cx="3119450" cy="10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350" y="2948759"/>
            <a:ext cx="3119450" cy="121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87903" y="456584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4. The bar plot of the movie duration vs. year.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Movie rating &amp; Q-Q Plot</a:t>
            </a:r>
            <a:endParaRPr sz="2700">
              <a:solidFill>
                <a:schemeClr val="accent5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09728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5.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 plot of the movie ratings.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4617720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6. The Q-Q plot: Movie ratings.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20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6">
            <a:alphaModFix/>
          </a:blip>
          <a:srcRect b="21247" l="0" r="0" t="0"/>
          <a:stretch/>
        </p:blipFill>
        <p:spPr>
          <a:xfrm>
            <a:off x="5098500" y="609050"/>
            <a:ext cx="3657600" cy="3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Movie votes &amp; Q-Q Plot</a:t>
            </a:r>
            <a:endParaRPr sz="2700">
              <a:solidFill>
                <a:schemeClr val="accent5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09728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7. The histogram plot of the movie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votes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617720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8. The Q-Q plot: Movie votes.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488" y="605138"/>
            <a:ext cx="3657601" cy="3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28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720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0675" y="1032299"/>
            <a:ext cx="83682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SMART Questions</a:t>
            </a:r>
            <a:endParaRPr b="1" sz="52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Q1: movie genre vs. movie rating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2286003" y="4038617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9. The bar plot of the movie genre vs. movie rating.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19213"/>
            <a:ext cx="4571999" cy="28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Correlation map of movie genre</a:t>
            </a:r>
            <a:endParaRPr sz="270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76075"/>
            <a:ext cx="4571999" cy="282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2286003" y="40982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10. The heatmap of the movie genres.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65550" y="577075"/>
            <a:ext cx="9012900" cy="5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solidFill>
                  <a:schemeClr val="accent5"/>
                </a:solidFill>
              </a:rPr>
              <a:t>Q2: Does the choice of director affect the movie rating?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25" y="1491075"/>
            <a:ext cx="4964575" cy="30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5881800" y="1732975"/>
            <a:ext cx="3005400" cy="25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Woody Allen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Alfred Hitchcock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Priyadarshan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John Ford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Atif Yilmaz</a:t>
            </a:r>
            <a:endParaRPr sz="1700"/>
          </a:p>
        </p:txBody>
      </p:sp>
      <p:sp>
        <p:nvSpPr>
          <p:cNvPr id="194" name="Google Shape;194;p28"/>
          <p:cNvSpPr txBox="1"/>
          <p:nvPr/>
        </p:nvSpPr>
        <p:spPr>
          <a:xfrm>
            <a:off x="548025" y="4565850"/>
            <a:ext cx="49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11. The rating plot for directors that the movie number ≥40.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1489825"/>
            <a:ext cx="5865374" cy="272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>
            <p:ph type="title"/>
          </p:nvPr>
        </p:nvSpPr>
        <p:spPr>
          <a:xfrm>
            <a:off x="387900" y="2293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Anova testing among Rating and director</a:t>
            </a:r>
            <a:endParaRPr sz="27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237050" y="0"/>
            <a:ext cx="8815500" cy="10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solidFill>
                  <a:schemeClr val="accent5"/>
                </a:solidFill>
              </a:rPr>
              <a:t>Q3: Movie genre views statistic differences with age     </a:t>
            </a:r>
            <a:r>
              <a:rPr lang="en" sz="2800"/>
              <a:t>    </a:t>
            </a:r>
            <a:endParaRPr sz="280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20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109728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12. The distribution of age 18 for the movie genres.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617720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13.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distribution of age 30 for the movie genres.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20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09728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14.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distribution of age 45 for the movie genres.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4486125" y="4050800"/>
            <a:ext cx="46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15. The mean of proportions of viewer ages across genres.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Features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 Genres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Director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 Language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 Duration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Viewer gender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Viewer 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 Rating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Vote numbers</a:t>
            </a:r>
            <a:endParaRPr sz="16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Anova testing among genre and age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88" y="1467100"/>
            <a:ext cx="5943425" cy="27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87900" y="4572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Q4: Movie duration and Rating distribution 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5" y="1378313"/>
            <a:ext cx="5053249" cy="31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255" y="1378336"/>
            <a:ext cx="2476982" cy="14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0249" y="2873988"/>
            <a:ext cx="2476975" cy="16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471225" y="4565850"/>
            <a:ext cx="49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16. The bar plot of movie duration vs. movie ratings.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256950" y="14225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est : weak Correlation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Cor:0.2439</a:t>
            </a:r>
            <a:endParaRPr sz="1500"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75" y="2406625"/>
            <a:ext cx="3527049" cy="15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225" y="1284725"/>
            <a:ext cx="4434840" cy="267014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type="title"/>
          </p:nvPr>
        </p:nvSpPr>
        <p:spPr>
          <a:xfrm>
            <a:off x="387898" y="326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</a:rPr>
              <a:t>Q4: Movie duration and Rating distribution </a:t>
            </a:r>
            <a:endParaRPr sz="2600">
              <a:solidFill>
                <a:schemeClr val="accent5"/>
              </a:solidFill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4093225" y="4000500"/>
            <a:ext cx="49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17. The scatter plot of movie duration vs. movie ratings.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87900" y="25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Q5: Movie Language and Rating distribution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775" y="1489825"/>
            <a:ext cx="3975327" cy="2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75" y="1109038"/>
            <a:ext cx="2553919" cy="384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3215400" y="4151875"/>
            <a:ext cx="49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18. The bar plot for movie language vs. movie rating.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Anova Test for movie languages and ratings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6714099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107935" y="4048725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19. The barplot for the average rating in genders.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4619660" y="4048725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20. The boxplot for the movie rating in genders.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20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246300" y="266700"/>
            <a:ext cx="85098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00">
                <a:solidFill>
                  <a:schemeClr val="accent5"/>
                </a:solidFill>
              </a:rPr>
              <a:t>Q6: </a:t>
            </a:r>
            <a:r>
              <a:rPr lang="en" sz="2700">
                <a:solidFill>
                  <a:schemeClr val="accent5"/>
                </a:solidFill>
              </a:rPr>
              <a:t>Do differences in genders have different  average movie ratings?</a:t>
            </a:r>
            <a:endParaRPr sz="27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86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T-test for movie ratings in genders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27150"/>
            <a:ext cx="8229601" cy="244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109728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21. The barplot for the sum of movie votes in genders.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4619660" y="40507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22. The boxplot for the movie votes in genders.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20" y="1307592"/>
            <a:ext cx="4434840" cy="273481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>
            <p:ph type="title"/>
          </p:nvPr>
        </p:nvSpPr>
        <p:spPr>
          <a:xfrm>
            <a:off x="205448" y="326250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accent5"/>
                </a:solidFill>
              </a:rPr>
              <a:t>Q6: </a:t>
            </a:r>
            <a:r>
              <a:rPr lang="en" sz="2500">
                <a:solidFill>
                  <a:schemeClr val="accent5"/>
                </a:solidFill>
              </a:rPr>
              <a:t>Do differences in genders have different amount of movie votes?</a:t>
            </a:r>
            <a:endParaRPr sz="2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T-test for movie votes in genders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27632"/>
            <a:ext cx="8229600" cy="257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00">
                <a:solidFill>
                  <a:schemeClr val="accent5"/>
                </a:solidFill>
              </a:rPr>
              <a:t>Q6 : Age correlation</a:t>
            </a:r>
            <a:endParaRPr sz="2700"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575" y="1204338"/>
            <a:ext cx="4434839" cy="2734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2354575" y="3939150"/>
            <a:ext cx="41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23. The correlation plot for age.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About the Dataset: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56925" y="1430300"/>
            <a:ext cx="3399600" cy="3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dataset comprises of 85,855 movie instances of 22 variables.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also includes 297,705 cast instances corresponding to the movies.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accent6"/>
              </a:highlight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850" y="1144125"/>
            <a:ext cx="4572000" cy="302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00">
                <a:solidFill>
                  <a:schemeClr val="accent5"/>
                </a:solidFill>
              </a:rPr>
              <a:t>Q6: Gender correlation</a:t>
            </a:r>
            <a:endParaRPr sz="3400"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2354575" y="3896250"/>
            <a:ext cx="37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24. The correlation plot for genders. 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575" y="1161438"/>
            <a:ext cx="4434839" cy="27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 Test</a:t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8" y="1412550"/>
            <a:ext cx="4434839" cy="287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20" y="1448875"/>
            <a:ext cx="4434840" cy="265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following  are the variables and their effect on the avg_vote of the movie: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 duration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Voter demographics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After running hypothesis tests on these variables we arrived at the conclusion that the above factors are responsible for variations in avg_vote. 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Future Work	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not considered the cast demographics while checking for causes of variability in avg_vote.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analysis would make use of the IMDB names dataset as well to obtain more features.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only has movie information till January 2020. Effect of Covid-19 on movie ratings not possible on dataset.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References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https://www.kaggle.com/stefanoleone992/imdb-extensive-dataset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https://rstudio-pubs-static.s3.amazonaws.com/240657_5157ff98e8204c358b2118fa69162e18.html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watching!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Preparation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/>
              <a:t>Dropped unneeded variables columns, dropped the rows with missing values.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/>
              <a:t>Subsetted the data used for data analysis.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/>
              <a:t>Test: 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T-test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Cor-test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Anova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/>
              <a:t>Graphs: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Histogram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QQ-plot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Barplot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Boxplot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/>
              <a:t>Scatterplot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</a:t>
            </a:r>
            <a:r>
              <a:rPr lang="en">
                <a:solidFill>
                  <a:schemeClr val="accent5"/>
                </a:solidFill>
              </a:rPr>
              <a:t>utliers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45722" l="0" r="0" t="0"/>
          <a:stretch/>
        </p:blipFill>
        <p:spPr>
          <a:xfrm>
            <a:off x="478850" y="1395175"/>
            <a:ext cx="5858199" cy="19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50" y="3558913"/>
            <a:ext cx="3778150" cy="13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912925" y="269625"/>
            <a:ext cx="37782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Outliers- durations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/>
              <a:t>Exploratory  Data Analysis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Movie numbers released in each year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6525"/>
            <a:ext cx="5517964" cy="32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324" y="1496075"/>
            <a:ext cx="3068376" cy="10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087" y="2981089"/>
            <a:ext cx="2998825" cy="10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152403" y="456584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1. The bar plot of movie number vs. year.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Mean of movie rating in each year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356050"/>
            <a:ext cx="5074449" cy="30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576" y="1612950"/>
            <a:ext cx="3026601" cy="1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576" y="2924125"/>
            <a:ext cx="3026600" cy="1123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387903" y="4386717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2. The barplot for the movie rating vs. year.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</a:rPr>
              <a:t>Sum of the vote numbers in each year</a:t>
            </a:r>
            <a:endParaRPr sz="2700">
              <a:solidFill>
                <a:schemeClr val="accent5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900" y="4558465"/>
            <a:ext cx="27432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48" y="1417320"/>
            <a:ext cx="5129785" cy="309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576" y="1489825"/>
            <a:ext cx="3118105" cy="1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576" y="2966762"/>
            <a:ext cx="3118104" cy="1247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84053" y="4513492"/>
            <a:ext cx="4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3. The barplot for the sum of movie votes vs. year.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